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3" autoAdjust="0"/>
    <p:restoredTop sz="94660" autoAdjust="0"/>
  </p:normalViewPr>
  <p:slideViewPr>
    <p:cSldViewPr>
      <p:cViewPr>
        <p:scale>
          <a:sx n="50" d="100"/>
          <a:sy n="50" d="100"/>
        </p:scale>
        <p:origin x="-202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6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7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1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0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2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1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9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prezentare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683625" cy="51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3" y="685800"/>
            <a:ext cx="9163766" cy="5440363"/>
          </a:xfrm>
        </p:spPr>
      </p:pic>
    </p:spTree>
    <p:extLst>
      <p:ext uri="{BB962C8B-B14F-4D97-AF65-F5344CB8AC3E}">
        <p14:creationId xmlns:p14="http://schemas.microsoft.com/office/powerpoint/2010/main" val="35921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:\prezentare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" y="723900"/>
            <a:ext cx="9018594" cy="53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:\prezentare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800" cy="534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Adrian\Desktop\6b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75272" cy="51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069380"/>
          </a:xfrm>
        </p:spPr>
      </p:pic>
    </p:spTree>
    <p:extLst>
      <p:ext uri="{BB962C8B-B14F-4D97-AF65-F5344CB8AC3E}">
        <p14:creationId xmlns:p14="http://schemas.microsoft.com/office/powerpoint/2010/main" val="3754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53883" cy="5434495"/>
          </a:xfrm>
        </p:spPr>
      </p:pic>
    </p:spTree>
    <p:extLst>
      <p:ext uri="{BB962C8B-B14F-4D97-AF65-F5344CB8AC3E}">
        <p14:creationId xmlns:p14="http://schemas.microsoft.com/office/powerpoint/2010/main" val="13071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20" y="1295400"/>
            <a:ext cx="8422880" cy="4754563"/>
          </a:xfrm>
        </p:spPr>
        <p:txBody>
          <a:bodyPr/>
          <a:lstStyle/>
          <a:p>
            <a:endParaRPr lang="en-US"/>
          </a:p>
        </p:txBody>
      </p:sp>
      <p:pic>
        <p:nvPicPr>
          <p:cNvPr id="8194" name="Picture 2" descr="F:\prezentare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52641" cy="49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</dc:creator>
  <cp:lastModifiedBy>Mircea Doaga</cp:lastModifiedBy>
  <cp:revision>12</cp:revision>
  <dcterms:created xsi:type="dcterms:W3CDTF">2006-08-16T00:00:00Z</dcterms:created>
  <dcterms:modified xsi:type="dcterms:W3CDTF">2016-12-14T14:30:35Z</dcterms:modified>
</cp:coreProperties>
</file>